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156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73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837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85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3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1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7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039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8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42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151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A2133-CA65-4D88-9808-B14F43B7BDC1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0605D-FA21-4AEB-9154-BD9E9E250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4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4" y="0"/>
            <a:ext cx="9658964" cy="7848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>
            <a:noAutofit/>
          </a:bodyPr>
          <a:lstStyle/>
          <a:p>
            <a:r>
              <a:rPr lang="en-US" sz="6000" dirty="0" smtClean="0"/>
              <a:t>	</a:t>
            </a:r>
            <a:r>
              <a:rPr lang="en-US" sz="6000" dirty="0" smtClean="0">
                <a:solidFill>
                  <a:schemeClr val="bg1"/>
                </a:solidFill>
                <a:latin typeface="Bradley Hand ITC" pitchFamily="66" charset="0"/>
              </a:rPr>
              <a:t>Classroom Rules and</a:t>
            </a:r>
            <a:br>
              <a:rPr lang="en-US" sz="6000" dirty="0" smtClean="0">
                <a:solidFill>
                  <a:schemeClr val="bg1"/>
                </a:solidFill>
                <a:latin typeface="Bradley Hand ITC" pitchFamily="66" charset="0"/>
              </a:rPr>
            </a:br>
            <a:r>
              <a:rPr lang="en-US" sz="6000" dirty="0" smtClean="0">
                <a:solidFill>
                  <a:schemeClr val="bg1"/>
                </a:solidFill>
                <a:latin typeface="Bradley Hand ITC" pitchFamily="66" charset="0"/>
              </a:rPr>
              <a:t> Regulations</a:t>
            </a:r>
            <a:endParaRPr lang="en-US" sz="6000" dirty="0">
              <a:solidFill>
                <a:schemeClr val="bg1"/>
              </a:solidFill>
              <a:latin typeface="Bradley Hand ITC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556" y="3924300"/>
            <a:ext cx="3467100" cy="2476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648200"/>
            <a:ext cx="28575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5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3333750" cy="2438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858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ell MT" pitchFamily="18" charset="0"/>
              </a:rPr>
              <a:t>Be on Time</a:t>
            </a:r>
            <a:endParaRPr lang="en-US" dirty="0">
              <a:solidFill>
                <a:schemeClr val="bg1"/>
              </a:solidFill>
              <a:latin typeface="Bell M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1219200"/>
            <a:ext cx="6400800" cy="46482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chemeClr val="tx2"/>
                </a:solidFill>
                <a:latin typeface="Kristen ITC" pitchFamily="66" charset="0"/>
              </a:rPr>
              <a:t>Always be on time</a:t>
            </a:r>
          </a:p>
          <a:p>
            <a:r>
              <a:rPr lang="en-US" dirty="0" smtClean="0">
                <a:solidFill>
                  <a:schemeClr val="tx2"/>
                </a:solidFill>
                <a:latin typeface="Kristen ITC" pitchFamily="66" charset="0"/>
              </a:rPr>
              <a:t>Respect One Another</a:t>
            </a:r>
          </a:p>
          <a:p>
            <a:r>
              <a:rPr lang="en-US" dirty="0" smtClean="0">
                <a:solidFill>
                  <a:schemeClr val="tx2"/>
                </a:solidFill>
                <a:latin typeface="Kristen ITC" pitchFamily="66" charset="0"/>
              </a:rPr>
              <a:t>Observe Silence</a:t>
            </a:r>
          </a:p>
          <a:p>
            <a:r>
              <a:rPr lang="en-US" dirty="0" smtClean="0">
                <a:solidFill>
                  <a:schemeClr val="tx2"/>
                </a:solidFill>
                <a:latin typeface="Kristen ITC" pitchFamily="66" charset="0"/>
              </a:rPr>
              <a:t>Be Honest</a:t>
            </a:r>
          </a:p>
          <a:p>
            <a:r>
              <a:rPr lang="en-US" dirty="0" smtClean="0">
                <a:solidFill>
                  <a:schemeClr val="tx2"/>
                </a:solidFill>
                <a:latin typeface="Kristen ITC" pitchFamily="66" charset="0"/>
              </a:rPr>
              <a:t>No Bullying</a:t>
            </a:r>
            <a:endParaRPr lang="en-US" dirty="0">
              <a:solidFill>
                <a:schemeClr val="tx2"/>
              </a:solidFill>
              <a:latin typeface="Kristen ITC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495799"/>
            <a:ext cx="2857500" cy="20288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0" y="685800"/>
            <a:ext cx="2286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82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Demi ITC" pitchFamily="34" charset="0"/>
              </a:rPr>
              <a:t>Time</a:t>
            </a:r>
            <a:endParaRPr lang="en-US" dirty="0">
              <a:latin typeface="Eras Demi ITC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4331488" cy="4525963"/>
          </a:xfrm>
        </p:spPr>
      </p:pic>
      <p:sp>
        <p:nvSpPr>
          <p:cNvPr id="5" name="TextBox 4"/>
          <p:cNvSpPr txBox="1"/>
          <p:nvPr/>
        </p:nvSpPr>
        <p:spPr>
          <a:xfrm>
            <a:off x="5029200" y="1828800"/>
            <a:ext cx="342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Kristen ITC" pitchFamily="66" charset="0"/>
              </a:rPr>
              <a:t>Sleep early so that you can wake up early! </a:t>
            </a:r>
            <a:endParaRPr lang="en-US" sz="3600" dirty="0"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41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Respect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24000"/>
            <a:ext cx="4572000" cy="4038600"/>
          </a:xfrm>
        </p:spPr>
      </p:pic>
      <p:sp>
        <p:nvSpPr>
          <p:cNvPr id="5" name="TextBox 4"/>
          <p:cNvSpPr txBox="1"/>
          <p:nvPr/>
        </p:nvSpPr>
        <p:spPr>
          <a:xfrm>
            <a:off x="5656997" y="1828800"/>
            <a:ext cx="2819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Kristen ITC" pitchFamily="66" charset="0"/>
              </a:rPr>
              <a:t>Say the “Magic Words” as often as you can. Respect your teacher and classmates. Be polite always.</a:t>
            </a:r>
            <a:endParaRPr lang="en-US" sz="2800" dirty="0"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87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Observe Silence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752600"/>
            <a:ext cx="2590800" cy="3276600"/>
          </a:xfrm>
        </p:spPr>
      </p:pic>
      <p:sp>
        <p:nvSpPr>
          <p:cNvPr id="5" name="TextBox 4"/>
          <p:cNvSpPr txBox="1"/>
          <p:nvPr/>
        </p:nvSpPr>
        <p:spPr>
          <a:xfrm>
            <a:off x="4191000" y="1981200"/>
            <a:ext cx="3505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risten ITC" pitchFamily="66" charset="0"/>
              </a:rPr>
              <a:t>Speak Softly always. Avoid shouting and yelling inside or even outside the classroom.</a:t>
            </a:r>
            <a:endParaRPr lang="en-US" sz="3200" dirty="0"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81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 Honest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71600"/>
            <a:ext cx="4586287" cy="4572000"/>
          </a:xfrm>
        </p:spPr>
      </p:pic>
      <p:sp>
        <p:nvSpPr>
          <p:cNvPr id="5" name="TextBox 4"/>
          <p:cNvSpPr txBox="1"/>
          <p:nvPr/>
        </p:nvSpPr>
        <p:spPr>
          <a:xfrm>
            <a:off x="5334000" y="1828800"/>
            <a:ext cx="3810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Kristen ITC" pitchFamily="66" charset="0"/>
              </a:rPr>
              <a:t>Avoid telling stories or lies. Speak the truth always.</a:t>
            </a:r>
            <a:endParaRPr lang="en-US" sz="3200" dirty="0"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37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Bullying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447800"/>
            <a:ext cx="4419600" cy="4648199"/>
          </a:xfrm>
        </p:spPr>
      </p:pic>
      <p:sp>
        <p:nvSpPr>
          <p:cNvPr id="6" name="Rectangle 5"/>
          <p:cNvSpPr/>
          <p:nvPr/>
        </p:nvSpPr>
        <p:spPr>
          <a:xfrm>
            <a:off x="1821976" y="1905000"/>
            <a:ext cx="2300630" cy="4708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00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10200" y="1752600"/>
            <a:ext cx="2667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Kristen ITC" pitchFamily="66" charset="0"/>
              </a:rPr>
              <a:t>Bullying is not allowed in school. Play clean and fair.</a:t>
            </a:r>
            <a:endParaRPr lang="en-US" sz="3600" dirty="0">
              <a:latin typeface="Kristen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69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44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95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Classroom Rules and  Regulations</vt:lpstr>
      <vt:lpstr>Be on Time</vt:lpstr>
      <vt:lpstr>Time</vt:lpstr>
      <vt:lpstr>Respect</vt:lpstr>
      <vt:lpstr>Observe Silence</vt:lpstr>
      <vt:lpstr>Be Honest</vt:lpstr>
      <vt:lpstr>No Bullying</vt:lpstr>
      <vt:lpstr>PowerPoint Presentation</vt:lpstr>
    </vt:vector>
  </TitlesOfParts>
  <Company>ADDU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Classroom Rules and Regulations</dc:title>
  <dc:creator>user</dc:creator>
  <cp:lastModifiedBy>Guest</cp:lastModifiedBy>
  <cp:revision>8</cp:revision>
  <dcterms:created xsi:type="dcterms:W3CDTF">2012-10-01T03:03:20Z</dcterms:created>
  <dcterms:modified xsi:type="dcterms:W3CDTF">2012-10-01T08:56:41Z</dcterms:modified>
</cp:coreProperties>
</file>